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73" r:id="rId3"/>
    <p:sldId id="270" r:id="rId4"/>
    <p:sldId id="269" r:id="rId5"/>
    <p:sldId id="277" r:id="rId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695"/>
    <a:srgbClr val="A6A6A6"/>
    <a:srgbClr val="FFFFFF"/>
    <a:srgbClr val="C5C5C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21D1-3D78-4A60-9AE4-2CE16AC81EE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F29A-6816-49B7-BF5E-806B1DB4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48534A2-819D-4707-BDF1-B22550749EE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CD2651-1308-44CA-B69F-1E28ACEC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7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3DD2-05D6-4E37-A481-3A096B628914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1F1D-BC66-4C0D-9348-91A27E63498B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176-E3F5-441F-B790-DEAB66F1C517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DA7-26E9-4E91-AB77-5FEF6FDFA5A9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97D-FDE3-4F4C-B209-A5D697943E46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EE06-0BF3-4FBD-9ABE-511C3932866B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96A4-9525-4379-BD2A-30328A5B6B43}" type="datetime1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8888-5BF8-4710-B88C-8DBF360CFACB}" type="datetime1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FB0B-1C1F-47A1-8C4F-07E101414C2E}" type="datetime1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5C95-283B-4EF6-81FD-181CA4DE067C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49FA-8B6A-4786-B2CB-8739F9860EE0}" type="datetime1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92AE-0F8C-4029-968F-0FED9F18D69E}" type="datetime1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4ED9-DD0F-47D2-B3CB-AEA55D784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gulatoryReview@dol.wa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680"/>
            <a:ext cx="12198685" cy="50312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88720" y="4595986"/>
            <a:ext cx="10004663" cy="1472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rgbClr val="115695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DOL Listening Session</a:t>
            </a:r>
          </a:p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7/24/2024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5677728"/>
            <a:ext cx="10515596" cy="10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4619-C6EA-8D87-969C-7AD2FF5C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695"/>
                </a:solidFill>
                <a:latin typeface="Arial"/>
                <a:ea typeface="Lato"/>
                <a:cs typeface="Arial"/>
              </a:rPr>
              <a:t>Agenda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E0C9-2180-B6FF-8691-C144C97A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97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DOL Strategic Plan </a:t>
            </a:r>
          </a:p>
          <a:p>
            <a:r>
              <a:rPr lang="en-US" dirty="0"/>
              <a:t>Regulatory Review</a:t>
            </a:r>
          </a:p>
          <a:p>
            <a:r>
              <a:rPr lang="en-US" dirty="0"/>
              <a:t>Listening Session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4260-1DEB-5FF2-CB1C-87A95539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7EB7-E363-0B61-71FB-5521ECF5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115695"/>
                </a:solidFill>
                <a:latin typeface="Arial"/>
                <a:ea typeface="Lato"/>
                <a:cs typeface="Arial"/>
              </a:rPr>
              <a:t>DOL Strategic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EC44-027A-F278-8E81-BAD9FF8F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861"/>
            <a:ext cx="10515600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</a:t>
            </a:r>
            <a:r>
              <a:rPr lang="en-US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nsures DOL requirements are not burdensome, creating unnecessary barriers, by using an equity lens.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Coordinated review of laws, rules, and policies with divisions and customers.</a:t>
            </a:r>
            <a:endParaRPr lang="en-US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2023-2026 DOL Strategic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Eliminate barriers in the services we provide.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Consistently and equitably apply rules and policies across programs.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8881-D564-1716-FBC9-6FEE8695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67D1-7EFA-D619-DE11-D5B2BEFA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115695"/>
                </a:solidFill>
                <a:latin typeface="Arial"/>
                <a:ea typeface="Lato"/>
                <a:cs typeface="Arial"/>
              </a:rPr>
              <a:t>What is regulatory review?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B4DA-1495-7089-07C3-47FFB593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97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In addition to DOL’s purpose and values, regulatory review aims to include:</a:t>
            </a:r>
          </a:p>
          <a:p>
            <a:pPr lvl="1"/>
            <a:r>
              <a:rPr lang="en-US" dirty="0"/>
              <a:t>Public Participation – Empathy-centered collaboration, community participates in decision-making process.</a:t>
            </a:r>
          </a:p>
          <a:p>
            <a:pPr lvl="1"/>
            <a:r>
              <a:rPr lang="en-US" dirty="0"/>
              <a:t>Proportionality – A regulation should not be more severe or inhibiting than necessary. </a:t>
            </a:r>
          </a:p>
          <a:p>
            <a:pPr lvl="1"/>
            <a:r>
              <a:rPr lang="en-US" dirty="0"/>
              <a:t>Efficiency and effectiveness – A regulation should be evidence-based in support of efficiency and effectiveness. </a:t>
            </a:r>
          </a:p>
          <a:p>
            <a:pPr lvl="1"/>
            <a:r>
              <a:rPr lang="en-US" dirty="0"/>
              <a:t>Modernization and flexibility – Seek creative solutions and allow for flexibility to support inclusion for all.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F0848-AE45-32DA-6214-A5153341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CE374-E5F1-F6BE-2CE4-3A75246F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115695"/>
                </a:solidFill>
                <a:latin typeface="Arial"/>
                <a:ea typeface="Lato"/>
                <a:cs typeface="Arial"/>
              </a:rPr>
              <a:t>Listenin</a:t>
            </a:r>
            <a:r>
              <a:rPr lang="en-US" b="1" dirty="0">
                <a:solidFill>
                  <a:srgbClr val="115695"/>
                </a:solidFill>
                <a:latin typeface="Arial"/>
                <a:ea typeface="Lato"/>
                <a:cs typeface="Arial"/>
              </a:rPr>
              <a:t>g Session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985AA-9332-7634-D9DB-C83B812DC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to hear from you!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Regulatory Review Inbox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RegulatoryReview@dol.wa.gov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5F036-0362-5068-079F-7D02EA6F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ED9-DD0F-47D2-B3CB-AEA55D78453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8A337-E825-2D5A-E231-26209D67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35" y="2152258"/>
            <a:ext cx="3607301" cy="25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3EE8F3EADFD4F992EF695283F0EC6" ma:contentTypeVersion="8" ma:contentTypeDescription="Create a new document." ma:contentTypeScope="" ma:versionID="dbe2dd412bc5cddd43514faa06d0c4ac">
  <xsd:schema xmlns:xsd="http://www.w3.org/2001/XMLSchema" xmlns:xs="http://www.w3.org/2001/XMLSchema" xmlns:p="http://schemas.microsoft.com/office/2006/metadata/properties" xmlns:ns2="120d624e-7386-4e03-8e22-a8bb6adb99b9" targetNamespace="http://schemas.microsoft.com/office/2006/metadata/properties" ma:root="true" ma:fieldsID="9aabbb8285d5fb606abe37c1e6891b2e" ns2:_="">
    <xsd:import namespace="120d624e-7386-4e03-8e22-a8bb6adb9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d624e-7386-4e03-8e22-a8bb6adb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4E44C-87F7-4F93-AFA4-C438C8381B76}"/>
</file>

<file path=customXml/itemProps2.xml><?xml version="1.0" encoding="utf-8"?>
<ds:datastoreItem xmlns:ds="http://schemas.openxmlformats.org/officeDocument/2006/customXml" ds:itemID="{B9FC8AE5-0812-4F36-8778-54603D7F49D7}"/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171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Agenda </vt:lpstr>
      <vt:lpstr>DOL Strategic Plan</vt:lpstr>
      <vt:lpstr>What is regulatory review?</vt:lpstr>
      <vt:lpstr>Listening Session </vt:lpstr>
    </vt:vector>
  </TitlesOfParts>
  <Company>Department of Licensing, Washington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Mitchel, Colin (DOL)</dc:creator>
  <cp:lastModifiedBy>Starrett, Ellis (DOL)</cp:lastModifiedBy>
  <cp:revision>61</cp:revision>
  <cp:lastPrinted>2019-10-23T23:24:31Z</cp:lastPrinted>
  <dcterms:created xsi:type="dcterms:W3CDTF">2019-07-19T22:38:21Z</dcterms:created>
  <dcterms:modified xsi:type="dcterms:W3CDTF">2024-07-24T21:17:19Z</dcterms:modified>
</cp:coreProperties>
</file>